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710247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6108" y="774869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en-US" altLang="zh-CN" dirty="0" smtClean="0"/>
            </a:br>
            <a:r>
              <a:rPr lang="en-US" altLang="zh-CN" dirty="0" smtClean="0"/>
              <a:t>TPMS Tool F01 Upgrade process</a:t>
            </a:r>
            <a:br>
              <a:rPr lang="en-US" altLang="zh-CN" dirty="0" smtClean="0"/>
            </a:b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75740" y="3284855"/>
            <a:ext cx="7128510" cy="2857500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tx1"/>
                </a:solidFill>
              </a:rPr>
              <a:t>    FARTEC GROUP</a:t>
            </a:r>
            <a:endParaRPr lang="en-US" sz="4800" dirty="0">
              <a:solidFill>
                <a:schemeClr val="tx1"/>
              </a:solidFill>
            </a:endParaRPr>
          </a:p>
          <a:p>
            <a:r>
              <a:rPr lang="en-US" sz="3600" dirty="0">
                <a:solidFill>
                  <a:schemeClr val="tx1"/>
                </a:solidFill>
              </a:rPr>
              <a:t>       AUG 27, 2019</a:t>
            </a:r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Video Links:  https://youtu.be/L4_P8rKn2EM</a:t>
            </a:r>
            <a:endParaRPr lang="en-US" sz="2800" b="1" dirty="0">
              <a:solidFill>
                <a:srgbClr val="FF0000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269776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/>
              <a:t>    1.Unzip </a:t>
            </a:r>
            <a:r>
              <a:rPr lang="en-US" altLang="zh-CN" dirty="0"/>
              <a:t>the </a:t>
            </a:r>
            <a:r>
              <a:rPr lang="en-US" altLang="zh-CN" dirty="0" smtClean="0"/>
              <a:t>upgrade </a:t>
            </a:r>
            <a:r>
              <a:rPr lang="en-US" altLang="zh-CN" dirty="0"/>
              <a:t>client(</a:t>
            </a:r>
            <a:r>
              <a:rPr lang="en-US" altLang="zh-CN" sz="2800" dirty="0"/>
              <a:t>The DT setup V1.10 file is in technical support of www.farsensor.com)</a:t>
            </a:r>
            <a:endParaRPr lang="zh-CN" altLang="en-US" sz="2800" dirty="0"/>
          </a:p>
        </p:txBody>
      </p:sp>
      <p:sp>
        <p:nvSpPr>
          <p:cNvPr id="5" name="标题 1"/>
          <p:cNvSpPr txBox="1"/>
          <p:nvPr/>
        </p:nvSpPr>
        <p:spPr>
          <a:xfrm>
            <a:off x="457200" y="2794000"/>
            <a:ext cx="8229600" cy="11918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dirty="0" smtClean="0"/>
              <a:t>2. </a:t>
            </a:r>
            <a:r>
              <a:rPr lang="zh-CN" altLang="en-US" sz="4570" dirty="0">
                <a:solidFill>
                  <a:schemeClr val="tx1"/>
                </a:solidFill>
                <a:sym typeface="+mn-ea"/>
              </a:rPr>
              <a:t>Right-click</a:t>
            </a:r>
            <a:r>
              <a:rPr lang="en-US" altLang="zh-CN" dirty="0" smtClean="0"/>
              <a:t> the file,</a:t>
            </a:r>
            <a:r>
              <a:rPr lang="zh-CN" altLang="en-US" dirty="0">
                <a:solidFill>
                  <a:schemeClr val="tx1"/>
                </a:solidFill>
                <a:sym typeface="+mn-ea"/>
              </a:rPr>
              <a:t>select </a:t>
            </a:r>
            <a:r>
              <a:rPr lang="zh-CN" altLang="en-US" b="1" dirty="0">
                <a:solidFill>
                  <a:schemeClr val="tx1"/>
                </a:solidFill>
                <a:sym typeface="+mn-ea"/>
              </a:rPr>
              <a:t>Run as administrator</a:t>
            </a:r>
            <a:r>
              <a:rPr lang="en-US" altLang="zh-CN" dirty="0" smtClean="0"/>
              <a:t> and install the file.</a:t>
            </a:r>
            <a:endParaRPr lang="en-US" altLang="zh-CN" dirty="0" smtClean="0"/>
          </a:p>
          <a:p>
            <a:endParaRPr lang="zh-CN" altLang="en-US" sz="2485" dirty="0">
              <a:solidFill>
                <a:srgbClr val="FF0000"/>
              </a:solidFill>
            </a:endParaRPr>
          </a:p>
        </p:txBody>
      </p:sp>
      <p:pic>
        <p:nvPicPr>
          <p:cNvPr id="3" name="图片 2" descr="微信图片_2021011010301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6475" y="1550035"/>
            <a:ext cx="990600" cy="868680"/>
          </a:xfrm>
          <a:prstGeom prst="rect">
            <a:avLst/>
          </a:prstGeom>
        </p:spPr>
      </p:pic>
      <p:pic>
        <p:nvPicPr>
          <p:cNvPr id="7" name="图片 6" descr="微信图片_2021011010305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7770" y="1550035"/>
            <a:ext cx="739140" cy="96012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1941830" y="1800225"/>
            <a:ext cx="190563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Unzip the file </a:t>
            </a:r>
            <a:r>
              <a:rPr lang="zh-CN" altLang="en-US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endParaRPr lang="zh-CN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图片 9" descr="202101101014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475" y="4610735"/>
            <a:ext cx="2562860" cy="657225"/>
          </a:xfrm>
          <a:prstGeom prst="rect">
            <a:avLst/>
          </a:prstGeom>
        </p:spPr>
      </p:pic>
      <p:pic>
        <p:nvPicPr>
          <p:cNvPr id="11" name="图片 10" descr="202101101024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9335" y="3846830"/>
            <a:ext cx="3781425" cy="273240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487545" y="1745615"/>
            <a:ext cx="140779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Open </a:t>
            </a:r>
            <a:r>
              <a:rPr lang="zh-CN" altLang="en-US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endParaRPr lang="zh-CN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图片 5" descr="202101101014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00" y="1655445"/>
            <a:ext cx="2562860" cy="6572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n-US" altLang="zh-CN" sz="3200" dirty="0" smtClean="0"/>
            </a:br>
            <a:br>
              <a:rPr lang="en-US" altLang="zh-CN" sz="3200" dirty="0" smtClean="0"/>
            </a:br>
            <a:br>
              <a:rPr lang="en-US" altLang="zh-CN" sz="3200" dirty="0" smtClean="0"/>
            </a:br>
            <a:br>
              <a:rPr lang="en-US" altLang="zh-CN" sz="3200" dirty="0" smtClean="0"/>
            </a:br>
            <a:br>
              <a:rPr lang="en-US" altLang="zh-CN" sz="3200" dirty="0" smtClean="0"/>
            </a:br>
            <a:r>
              <a:rPr lang="en-US" altLang="zh-CN" sz="3200" dirty="0" smtClean="0"/>
              <a:t>3.Find the client on desktop or your computer and open it.</a:t>
            </a:r>
            <a:br>
              <a:rPr lang="en-US" altLang="zh-CN" sz="3200" dirty="0" smtClean="0"/>
            </a:br>
            <a:endParaRPr lang="zh-CN" altLang="en-US" sz="3200" dirty="0"/>
          </a:p>
        </p:txBody>
      </p:sp>
      <p:pic>
        <p:nvPicPr>
          <p:cNvPr id="4" name="图片 3" descr="微信图片_202101101031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41550" y="3404235"/>
            <a:ext cx="1801495" cy="18014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C:\Users\kong\Desktop\QQ图片20190825140517.pngQQ图片20190825140517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353060" y="966470"/>
            <a:ext cx="8562975" cy="51054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4. Power on F01 tool, find “Update equipment” in Setting and connect it to computer.</a:t>
            </a:r>
            <a:endParaRPr lang="zh-CN" altLang="en-US" sz="3200" dirty="0"/>
          </a:p>
        </p:txBody>
      </p:sp>
      <p:pic>
        <p:nvPicPr>
          <p:cNvPr id="3074" name="Picture 2" descr="C:\Users\kong\Desktop\QQ图片20190825140517.pngQQ图片20190825140517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166758" y="1915104"/>
            <a:ext cx="5977890" cy="3564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图片 2" descr="微信图片_2019082514145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480" y="2175510"/>
            <a:ext cx="2819400" cy="250698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3200" dirty="0" smtClean="0"/>
              <a:t>5. Select the upgraded software in your computer and click update.</a:t>
            </a:r>
            <a:endParaRPr lang="zh-CN" altLang="en-US" sz="3200" dirty="0"/>
          </a:p>
        </p:txBody>
      </p:sp>
      <p:pic>
        <p:nvPicPr>
          <p:cNvPr id="4098" name="Picture 2" descr="C:\Users\kong\Desktop\QQ图片20190825140525.pngQQ图片20190825140525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696599" y="1585444"/>
            <a:ext cx="7272655" cy="4418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kong\Desktop\QQ图片20190825140533.pngQQ图片20190825140533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28739" y="1072426"/>
            <a:ext cx="7666355" cy="4526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3200" dirty="0" smtClean="0"/>
              <a:t>6. Plug out the tool and computer from USB after update ended</a:t>
            </a:r>
            <a:endParaRPr lang="zh-CN" altLang="en-US" sz="3200" dirty="0"/>
          </a:p>
        </p:txBody>
      </p:sp>
      <p:pic>
        <p:nvPicPr>
          <p:cNvPr id="6146" name="Picture 2" descr="C:\Users\kong\Desktop\QQ图片20190825140548.pngQQ图片20190825140548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683568" y="1623026"/>
            <a:ext cx="7524750" cy="4462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kong\Desktop\QQ图片20190825140554.pngQQ图片20190825140554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38178" y="1139775"/>
            <a:ext cx="7667625" cy="457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579</Words>
  <Application>WPS 演示</Application>
  <PresentationFormat>全屏显示(4:3)</PresentationFormat>
  <Paragraphs>26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 TPMS Tool F01 Upgrade process  </vt:lpstr>
      <vt:lpstr>    1.Unzip the upgrade client(The DT setup V1.10 file is in technical support of www.farsensor.com)</vt:lpstr>
      <vt:lpstr>     3.Find the client on desktop or your computer and open it. </vt:lpstr>
      <vt:lpstr>PowerPoint 演示文稿</vt:lpstr>
      <vt:lpstr>4. Power on F01 tool, find “Update equipment” in Setting and connect it to computer.</vt:lpstr>
      <vt:lpstr>5. Select the upgraded software in your computer and click update.</vt:lpstr>
      <vt:lpstr>PowerPoint 演示文稿</vt:lpstr>
      <vt:lpstr>6. Plug out the tool and computer from USB after update ended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QQr TPMS Q01 Upgrade</dc:title>
  <dc:creator>Administrator</dc:creator>
  <cp:lastModifiedBy>Mike King</cp:lastModifiedBy>
  <cp:revision>27</cp:revision>
  <cp:lastPrinted>2019-04-09T01:56:00Z</cp:lastPrinted>
  <dcterms:created xsi:type="dcterms:W3CDTF">2019-04-09T01:23:00Z</dcterms:created>
  <dcterms:modified xsi:type="dcterms:W3CDTF">2021-01-10T02:50:52Z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2052-11.1.0.9513</vt:lpwstr>
  </property>
</Properties>
</file>